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1822F-7839-40A3-84D7-11A24B574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327671-3953-4975-A3E0-3856DAA69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A7AA9-EB02-4F70-9CAC-44B30D99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C70952-D97F-4EB0-8867-1A3CF56E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1436B0-320F-4E4E-A90B-03218266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18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B6442-C14A-4E3F-A1D2-572BE6CB4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7FF09F-32EE-443B-BEC2-7595A964B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035D03-091B-46F1-83D5-BFBD7322D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76D1DF-34A0-4857-BB1E-97AFF855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C1DE1D-8B76-4E15-8953-7615DFC9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00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8F9194-AA38-4124-A2E1-5246E9F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E5099C-1188-4B26-8579-E89A6BCCD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39987-0225-476E-9925-30FC9F41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1BCAB3-D939-4092-ABCB-DC2B8C10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731E49-BEEB-45CF-99E0-C1E04A5E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25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1A4B4-970D-481E-9B3D-3CF96AEE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6F03B5-A7D7-495E-9443-4A83F3BB4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E1C2D1-7467-4EAE-9602-B111E6E96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0A47F7-C923-45C8-A12E-DFB7958A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33234-16EF-4CA6-9F24-F5032E70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1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F6B56-6579-4024-9848-96D9A22A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A0D577-577A-46B5-9070-AC81B31D7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A5EEB4-6ABC-4CE4-8B58-D5B25A4B8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9BB011-3C4C-488B-9B31-3B1F853B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53D661-9CE6-44F9-978E-52C42FAA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79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88186-7E8C-43D7-90BE-7911ADAE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6530ED-D7D0-4915-B3AE-C6CE83DAF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E1081E-F2DE-4E4B-8430-404025F79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886EA0-C448-4C9D-8F6D-0E1DDBC0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0AFE3-2F76-44EC-B2BE-C7F8D924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2DAAB9-F57C-47F1-991E-8245882B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85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2DC23-3F8D-4B99-AFD7-9D3A2EF3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51B132-9100-48F1-8123-FA4BBB953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F8DD3B-366D-4017-BDC4-2195B3431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5E0F560-3E62-4B4D-9456-C68B325F1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DBE30A9-09E9-485D-B943-882193D32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62AC81-8891-47FC-84A6-431CDCAE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3E06DA-2CA9-4212-8CB7-E467076F9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99ECB35-DB7A-49E3-A2B3-127F4ED9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83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E6FD6-6F02-4B68-9186-EA90AF98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416CA0-4335-4E05-B27B-3AAE338F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B10F08-E260-48D7-9015-EE955A4D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71B06D-395C-4936-8660-9BE4DEFD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00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2F90B2-6178-4CA7-A0E2-FD514559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C075856-B0BC-464E-9374-8D4B0762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42A5CE0-6194-490C-A539-0F925A9D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7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53876-F6E5-448B-823E-976D33CD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CE6078-D2BF-4F9E-AAD7-04168022F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5166AC-EBB7-4290-AD41-418CD562A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D0F354-2248-4FB0-9CAA-839E6831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D016FE-128E-4231-8325-0CF3EA3C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F6CBC6-6D8C-48BF-BA1E-14958D14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52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5BE6A-BCFF-4E6A-A3AB-CF2260BE4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44F87F-EAAA-42DA-8B09-F62BF862E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D95AF0-A383-4EDA-A298-E16016DE0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0E3950-0B62-4F98-ACE3-5769D401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AC85F2-A6A2-4BBD-A190-65FB89FC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3CFA52-4219-43C2-A704-1A984A6D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45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400A34-F504-4F34-A84E-2482A2A60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AA6181-A751-4390-8EAD-D322826AD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4203A9-1763-4F7A-81CC-3E720640D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E4B9C-BD29-469F-A27A-B42A58A15F03}" type="datetimeFigureOut">
              <a:rPr lang="de-DE" smtClean="0"/>
              <a:t>10.09.2024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3D3A3B-9611-417B-B644-DA22A0080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BE8741-222A-4E52-9F42-8155C2D8C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2815-E0E4-4088-B7D0-AA8D479BA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96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3A67A9E-B5DB-359F-672B-8C4375C81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73" y="828020"/>
            <a:ext cx="6336881" cy="590175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A4B13FA-B9C0-43BE-BA9C-97647A5960B3}"/>
              </a:ext>
            </a:extLst>
          </p:cNvPr>
          <p:cNvSpPr txBox="1"/>
          <p:nvPr/>
        </p:nvSpPr>
        <p:spPr>
          <a:xfrm>
            <a:off x="609600" y="304800"/>
            <a:ext cx="8000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>
                <a:latin typeface="+mj-lt"/>
              </a:rPr>
              <a:t>Hinzufügen des Vereinskalenders des SSV Birkenwerder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406091B-72F1-4ABD-A71D-0B1EC89C1D7D}"/>
              </a:ext>
            </a:extLst>
          </p:cNvPr>
          <p:cNvSpPr txBox="1"/>
          <p:nvPr/>
        </p:nvSpPr>
        <p:spPr>
          <a:xfrm>
            <a:off x="7297271" y="1416424"/>
            <a:ext cx="43319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/>
              <a:t>Einloggen auf der Vereins Website</a:t>
            </a:r>
          </a:p>
          <a:p>
            <a:pPr marL="342900" indent="-342900">
              <a:buAutoNum type="arabicPeriod"/>
            </a:pPr>
            <a:r>
              <a:rPr lang="de-DE" dirty="0"/>
              <a:t>Unter Mitglieder Vereinskalender öffnen</a:t>
            </a:r>
          </a:p>
          <a:p>
            <a:pPr marL="342900" indent="-342900">
              <a:buAutoNum type="arabicPeriod"/>
            </a:pPr>
            <a:r>
              <a:rPr lang="de-DE" dirty="0"/>
              <a:t>-&gt; hier klicken</a:t>
            </a:r>
          </a:p>
          <a:p>
            <a:pPr marL="342900" indent="-342900">
              <a:buAutoNum type="arabicPeriod"/>
            </a:pP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573FA74-62EF-4B46-8471-064897389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5931" y="2016588"/>
            <a:ext cx="1333500" cy="381000"/>
          </a:xfrm>
          <a:prstGeom prst="rect">
            <a:avLst/>
          </a:prstGeom>
        </p:spPr>
      </p:pic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DE9CBFB-A34C-45C4-B43A-93F7F2E5CA95}"/>
              </a:ext>
            </a:extLst>
          </p:cNvPr>
          <p:cNvCxnSpPr>
            <a:cxnSpLocks/>
          </p:cNvCxnSpPr>
          <p:nvPr/>
        </p:nvCxnSpPr>
        <p:spPr>
          <a:xfrm flipH="1">
            <a:off x="5871991" y="2302525"/>
            <a:ext cx="1663546" cy="4204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53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0A4B13FA-B9C0-43BE-BA9C-97647A5960B3}"/>
              </a:ext>
            </a:extLst>
          </p:cNvPr>
          <p:cNvSpPr txBox="1"/>
          <p:nvPr/>
        </p:nvSpPr>
        <p:spPr>
          <a:xfrm>
            <a:off x="609600" y="304800"/>
            <a:ext cx="8000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>
                <a:latin typeface="+mj-lt"/>
              </a:rPr>
              <a:t>Hinzufügen des Vereinskalenders des SSV Birkenwerder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406091B-72F1-4ABD-A71D-0B1EC89C1D7D}"/>
              </a:ext>
            </a:extLst>
          </p:cNvPr>
          <p:cNvSpPr txBox="1"/>
          <p:nvPr/>
        </p:nvSpPr>
        <p:spPr>
          <a:xfrm>
            <a:off x="3624495" y="1204170"/>
            <a:ext cx="445961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4. Meldet euch mit eurem Google Account an</a:t>
            </a:r>
          </a:p>
          <a:p>
            <a:r>
              <a:rPr lang="de-DE" dirty="0"/>
              <a:t>5. Schauen ob bei weitere Kalender</a:t>
            </a:r>
          </a:p>
          <a:p>
            <a:r>
              <a:rPr lang="de-DE" dirty="0"/>
              <a:t> der vom SSV Birkenwerder angehakt ist</a:t>
            </a:r>
          </a:p>
          <a:p>
            <a:r>
              <a:rPr lang="de-DE" dirty="0"/>
              <a:t>6. Im Handy in eurer Kalender APP unter</a:t>
            </a:r>
          </a:p>
          <a:p>
            <a:r>
              <a:rPr lang="de-DE" dirty="0"/>
              <a:t>Einstellungen unter eurer Google E-Mail</a:t>
            </a:r>
          </a:p>
          <a:p>
            <a:r>
              <a:rPr lang="de-DE" dirty="0"/>
              <a:t>den SSV Birkenwerder Kalender anhaken</a:t>
            </a:r>
          </a:p>
          <a:p>
            <a:r>
              <a:rPr lang="de-DE" dirty="0"/>
              <a:t>und synchronisieren.</a:t>
            </a:r>
          </a:p>
          <a:p>
            <a:endParaRPr lang="de-DE" dirty="0"/>
          </a:p>
          <a:p>
            <a:r>
              <a:rPr lang="de-DE" dirty="0"/>
              <a:t>Dann solltet Ihr die Vereinstermine in</a:t>
            </a:r>
          </a:p>
          <a:p>
            <a:r>
              <a:rPr lang="de-DE" dirty="0"/>
              <a:t>Eurem Kalender sehen! </a:t>
            </a:r>
          </a:p>
          <a:p>
            <a:pPr marL="342900" indent="-342900">
              <a:buAutoNum type="arabicPeriod"/>
            </a:pP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4023CF-1B8F-4C99-B0F6-01B2B1FA30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3612" r="-143612" b="17734"/>
          <a:stretch/>
        </p:blipFill>
        <p:spPr>
          <a:xfrm>
            <a:off x="10181954" y="1204170"/>
            <a:ext cx="1540118" cy="4449659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81EC5AF3-1392-4337-B90E-C499E55C20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59"/>
          <a:stretch/>
        </p:blipFill>
        <p:spPr>
          <a:xfrm>
            <a:off x="1291887" y="1204170"/>
            <a:ext cx="1781297" cy="4454569"/>
          </a:xfrm>
          <a:prstGeom prst="rect">
            <a:avLst/>
          </a:prstGeom>
        </p:spPr>
      </p:pic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B95E7B6-68AC-4850-ABD1-2EF36441499E}"/>
              </a:ext>
            </a:extLst>
          </p:cNvPr>
          <p:cNvCxnSpPr/>
          <p:nvPr/>
        </p:nvCxnSpPr>
        <p:spPr>
          <a:xfrm flipH="1">
            <a:off x="1588655" y="1376218"/>
            <a:ext cx="2035840" cy="3814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E62D2DA4-1778-4636-A76A-565AE5D14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4694" y="1559168"/>
            <a:ext cx="2906076" cy="4454569"/>
          </a:xfrm>
          <a:prstGeom prst="rect">
            <a:avLst/>
          </a:prstGeom>
        </p:spPr>
      </p:pic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E8767D1F-F7C8-4D5D-B6B8-CE3F2E097E3F}"/>
              </a:ext>
            </a:extLst>
          </p:cNvPr>
          <p:cNvCxnSpPr>
            <a:cxnSpLocks/>
          </p:cNvCxnSpPr>
          <p:nvPr/>
        </p:nvCxnSpPr>
        <p:spPr>
          <a:xfrm>
            <a:off x="7592291" y="2364509"/>
            <a:ext cx="1403714" cy="1525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7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Steve Paulick</dc:creator>
  <cp:lastModifiedBy>Steve Paulick</cp:lastModifiedBy>
  <cp:revision>4</cp:revision>
  <dcterms:created xsi:type="dcterms:W3CDTF">2022-04-10T16:23:15Z</dcterms:created>
  <dcterms:modified xsi:type="dcterms:W3CDTF">2024-09-10T19:53:01Z</dcterms:modified>
</cp:coreProperties>
</file>